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3.png" ContentType="image/png"/>
  <Override PartName="/ppt/media/image4.png" ContentType="image/png"/>
  <Override PartName="/ppt/media/image1.png" ContentType="image/png"/>
  <Override PartName="/ppt/media/image5.png" ContentType="image/png"/>
  <Override PartName="/ppt/media/image2.png" ContentType="image/png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887040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7040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1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43840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9000" y="40582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9000" y="1768680"/>
            <a:ext cx="43282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280"/>
            <a:ext cx="886968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2c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8200" cy="5038200"/>
          </a:xfrm>
          <a:prstGeom prst="rect">
            <a:avLst/>
          </a:prstGeom>
          <a:solidFill>
            <a:srgbClr val="1abc9c"/>
          </a:solidFill>
        </p:spPr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ru-RU"/>
              <a:t>Для правки текста заголовка щелкните мышью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ru-RU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/>
              <a:t>Седьмой уровень структуры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1"/>
          <p:cNvSpPr/>
          <p:nvPr/>
        </p:nvSpPr>
        <p:spPr>
          <a:xfrm>
            <a:off x="0" y="7200000"/>
            <a:ext cx="10078200" cy="35820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36" name="CustomShape 2"/>
          <p:cNvSpPr/>
          <p:nvPr/>
        </p:nvSpPr>
        <p:spPr>
          <a:xfrm>
            <a:off x="0" y="0"/>
            <a:ext cx="10078200" cy="1618200"/>
          </a:xfrm>
          <a:prstGeom prst="rect">
            <a:avLst/>
          </a:prstGeom>
          <a:solidFill>
            <a:srgbClr val="2c3e50"/>
          </a:solidFill>
        </p:spPr>
      </p:sp>
      <p:sp>
        <p:nvSpPr>
          <p:cNvPr id="37" name="CustomShape 3"/>
          <p:cNvSpPr/>
          <p:nvPr/>
        </p:nvSpPr>
        <p:spPr>
          <a:xfrm>
            <a:off x="9270000" y="6894000"/>
            <a:ext cx="538200" cy="538200"/>
          </a:xfrm>
          <a:prstGeom prst="rect">
            <a:avLst/>
          </a:prstGeom>
          <a:solidFill>
            <a:srgbClr val="1abc9c"/>
          </a:solidFill>
        </p:spPr>
      </p:sp>
      <p:sp>
        <p:nvSpPr>
          <p:cNvPr id="3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ru-RU"/>
              <a:t>Для правки текста заголовка щелкните мышью</a:t>
            </a:r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8870400" cy="43840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ru-RU"/>
              <a:t>Для правки структуры щелкните мышью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ru-RU"/>
              <a:t>Второй уровень структуры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ru-RU"/>
              <a:t>Третий уровень структуры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ru-RU"/>
              <a:t>Четвёртый уровень структуры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ru-RU"/>
              <a:t>Пятый уровень структуры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ru-RU"/>
              <a:t>Шестой уровень структуры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ru-RU"/>
              <a:t>Седьмой уровень структуры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60000" y="3780000"/>
            <a:ext cx="9358200" cy="956880"/>
          </a:xfrm>
          <a:prstGeom prst="rect">
            <a:avLst/>
          </a:prstGeom>
        </p:spPr>
        <p:txBody>
          <a:bodyPr anchor="ctr" anchorCtr="1" bIns="0" lIns="0" rIns="0" tIns="0"/>
          <a:p>
            <a:pPr algn="ct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 React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360000" y="5328000"/>
            <a:ext cx="9358200" cy="197820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Учебная практика ПМ.08</a:t>
            </a:r>
            <a:endParaRPr/>
          </a:p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Разработка дизайна веб-приложений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ru-RU" sz="2200">
                <a:solidFill>
                  <a:srgbClr val="ffffff"/>
                </a:solidFill>
                <a:latin typeface="Arial"/>
                <a:ea typeface="DejaVu Sans"/>
              </a:rPr>
              <a:t>Преподаватель: Л.В. Ильюшенков</a:t>
            </a:r>
            <a:endParaRPr/>
          </a:p>
        </p:txBody>
      </p:sp>
      <p:pic>
        <p:nvPicPr>
          <p:cNvPr descr="" id="7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760" y="144000"/>
            <a:ext cx="1432440" cy="143244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Для сборки приложения, наберите в терминале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npm run build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Скопируйте содержимое папки build на сервер в папку public_html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pic>
        <p:nvPicPr>
          <p:cNvPr descr="" id="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6200" cy="1190880"/>
          </a:xfrm>
          <a:prstGeom prst="rect">
            <a:avLst/>
          </a:prstGeom>
        </p:spPr>
      </p:pic>
      <p:sp>
        <p:nvSpPr>
          <p:cNvPr id="77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76000" y="1656000"/>
            <a:ext cx="9142200" cy="503820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В созданной папке build, создайте файл .htaccess со следующим содержанием</a:t>
            </a:r>
            <a:endParaRPr/>
          </a:p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Options -MultiViews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RewriteEngine On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RewriteCond %{REQUEST_FILENAME} !-f</a:t>
            </a:r>
            <a:endParaRPr/>
          </a:p>
          <a:p>
            <a:pPr>
              <a:lnSpc>
                <a:spcPct val="100000"/>
              </a:lnSpc>
            </a:pP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    </a:t>
            </a:r>
            <a:r>
              <a:rPr lang="ru-RU" sz="3600">
                <a:solidFill>
                  <a:srgbClr val="000000"/>
                </a:solidFill>
                <a:latin typeface="Bookman Old Style"/>
                <a:ea typeface="DejaVu Sans"/>
              </a:rPr>
              <a:t>RewriteRule ^ index.html [QSA,L]</a:t>
            </a:r>
            <a:endParaRPr/>
          </a:p>
          <a:p>
            <a:pPr>
              <a:lnSpc>
                <a:spcPct val="100000"/>
              </a:lnSpc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  <p:pic>
        <p:nvPicPr>
          <p:cNvPr descr="" id="7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6200" cy="1190880"/>
          </a:xfrm>
          <a:prstGeom prst="rect">
            <a:avLst/>
          </a:prstGeom>
        </p:spPr>
      </p:pic>
      <p:sp>
        <p:nvSpPr>
          <p:cNvPr id="80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Сборка приложения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44000" y="1944000"/>
            <a:ext cx="3888000" cy="503820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100000"/>
              </a:lnSpc>
              <a:buSzPct val="45000"/>
              <a:buFont charset="2" typeface="Wingdings"/>
              <a:buChar char=""/>
            </a:pPr>
            <a:r>
              <a:rPr lang="ru-RU" sz="3200">
                <a:solidFill>
                  <a:srgbClr val="2c3e50"/>
                </a:solidFill>
                <a:latin typeface="Noto Sans SemiBold"/>
                <a:ea typeface="DejaVu Sans"/>
              </a:rPr>
              <a:t>Запустите OpenServer, войдите в Настройки → Домены, укажите папку проекта build и имя mysite1.rus .... mysite10.rus. Запустите сервер.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descr="" id="8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247320"/>
            <a:ext cx="1906200" cy="1190880"/>
          </a:xfrm>
          <a:prstGeom prst="rect">
            <a:avLst/>
          </a:prstGeom>
        </p:spPr>
      </p:pic>
      <p:sp>
        <p:nvSpPr>
          <p:cNvPr id="83" name="CustomShape 2"/>
          <p:cNvSpPr/>
          <p:nvPr/>
        </p:nvSpPr>
        <p:spPr>
          <a:xfrm>
            <a:off x="360000" y="301320"/>
            <a:ext cx="9358200" cy="956880"/>
          </a:xfrm>
          <a:prstGeom prst="rect">
            <a:avLst/>
          </a:prstGeom>
        </p:spPr>
        <p:txBody>
          <a:bodyPr anchor="ctr" bIns="0" lIns="0" rIns="0" tIns="0"/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Создание домена </a:t>
            </a:r>
            <a:endParaRPr/>
          </a:p>
          <a:p>
            <a:pPr algn="r">
              <a:lnSpc>
                <a:spcPct val="100000"/>
              </a:lnSpc>
            </a:pPr>
            <a:r>
              <a:rPr b="1" lang="ru-RU" sz="3600">
                <a:solidFill>
                  <a:srgbClr val="ffffff"/>
                </a:solidFill>
                <a:latin typeface="Noto Sans Black"/>
                <a:ea typeface="DejaVu Sans"/>
              </a:rPr>
              <a:t>в Openserver </a:t>
            </a:r>
            <a:endParaRPr/>
          </a:p>
        </p:txBody>
      </p:sp>
      <p:pic>
        <p:nvPicPr>
          <p:cNvPr descr="" id="8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04000" y="1674720"/>
            <a:ext cx="5900040" cy="4517280"/>
          </a:xfrm>
          <a:prstGeom prst="rect">
            <a:avLst/>
          </a:prstGeom>
        </p:spPr>
      </p:pic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